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ppt" ContentType="application/vnd.ms-powerpoi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9144000" cy="6858000"/>
  <p:defaultTextStyle>
    <a:defPPr>
      <a:defRPr lang="lt-LT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82" autoAdjust="0"/>
  </p:normalViewPr>
  <p:slideViewPr>
    <p:cSldViewPr>
      <p:cViewPr>
        <p:scale>
          <a:sx n="75" d="100"/>
          <a:sy n="75" d="100"/>
        </p:scale>
        <p:origin x="-2760" y="-8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888" y="-96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noProof="0" smtClean="0"/>
              <a:t>Click to edit Master text styles</a:t>
            </a:r>
          </a:p>
          <a:p>
            <a:pPr lvl="1"/>
            <a:r>
              <a:rPr lang="lt-LT" noProof="0" smtClean="0"/>
              <a:t>Second level</a:t>
            </a:r>
          </a:p>
          <a:p>
            <a:pPr lvl="2"/>
            <a:r>
              <a:rPr lang="lt-LT" noProof="0" smtClean="0"/>
              <a:t>Third level</a:t>
            </a:r>
          </a:p>
          <a:p>
            <a:pPr lvl="3"/>
            <a:r>
              <a:rPr lang="lt-LT" noProof="0" smtClean="0"/>
              <a:t>Fourth level</a:t>
            </a:r>
          </a:p>
          <a:p>
            <a:pPr lvl="4"/>
            <a:r>
              <a:rPr lang="lt-LT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CF19C94C-A44F-4782-947A-C20A74014223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325172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PowerPoint_97-2003_Presentation1.ppt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DCA660-234F-4C4F-87C9-8D7769825342}" type="slidenum">
              <a:rPr lang="lt-LT" smtClean="0"/>
              <a:pPr/>
              <a:t>1</a:t>
            </a:fld>
            <a:endParaRPr lang="lt-LT" smtClean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95288" y="333375"/>
            <a:ext cx="8424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0"/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/>
        </p:nvGraphicFramePr>
        <p:xfrm>
          <a:off x="1619250" y="1125538"/>
          <a:ext cx="6056313" cy="454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Presentation" r:id="rId4" imgW="4553706" imgH="3413645" progId="PowerPoint.Show.8">
                  <p:embed/>
                </p:oleObj>
              </mc:Choice>
              <mc:Fallback>
                <p:oleObj name="Presentation" r:id="rId4" imgW="4553706" imgH="3413645" progId="PowerPoint.Show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1125538"/>
                        <a:ext cx="6056313" cy="4549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1403350" y="333375"/>
            <a:ext cx="66246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600">
                <a:latin typeface="Times New Roman" pitchFamily="18" charset="0"/>
              </a:rPr>
              <a:t>Nedarbo lygis (proc.) </a:t>
            </a:r>
            <a:r>
              <a:rPr lang="en-US" sz="1600">
                <a:latin typeface="Times New Roman" pitchFamily="18" charset="0"/>
              </a:rPr>
              <a:t>Rokiškio rajono seniūnijose 2005-04-01 duomenimis</a:t>
            </a:r>
            <a:r>
              <a:rPr lang="lt-LT" sz="1600" b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DD7EC-95C4-4826-9D03-A92575C388DF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07CEB-2B1C-42BE-86D1-867A25740389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27F00-E752-45D4-A7A8-6E8A859361DA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00043-15AD-454B-BD8A-B25BFC2567BB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E7EF7-5D9A-4F0F-AB48-4E83FFA08415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AAA9C-0B21-4F80-B31A-02F0A7BD12AC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6B00A-F059-45B7-A90D-5B708771BACA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9D3EA-E00C-4D37-8E08-43CB391E8AC5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733AB-E0F9-47AA-86B5-7DBCA64887D2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721FA-5A1F-493C-A4EC-B098FAF9CA26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t-L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36E65-C790-4DEB-A46D-E086AFD8ACC0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>
                <a:gamma/>
                <a:shade val="46275"/>
                <a:invGamma/>
              </a:schemeClr>
            </a:gs>
            <a:gs pos="100000">
              <a:schemeClr val="folHlink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BCC21F32-B49F-439B-92AE-A09B98353387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pPr eaLnBrk="1" hangingPunct="1"/>
            <a:r>
              <a:rPr lang="lt-LT" sz="3600" b="1" dirty="0" smtClean="0">
                <a:solidFill>
                  <a:schemeClr val="bg1"/>
                </a:solidFill>
                <a:latin typeface="Times New Roman" pitchFamily="18" charset="0"/>
              </a:rPr>
              <a:t>Darbo </a:t>
            </a:r>
            <a:r>
              <a:rPr lang="lt-LT" sz="3600" b="1" smtClean="0">
                <a:solidFill>
                  <a:schemeClr val="bg1"/>
                </a:solidFill>
                <a:latin typeface="Times New Roman" pitchFamily="18" charset="0"/>
              </a:rPr>
              <a:t>jėgos rinka</a:t>
            </a:r>
            <a:r>
              <a:rPr lang="lt-LT" smtClean="0"/>
              <a:t> 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81075"/>
            <a:ext cx="8496300" cy="5256213"/>
          </a:xfrm>
        </p:spPr>
        <p:txBody>
          <a:bodyPr/>
          <a:lstStyle/>
          <a:p>
            <a:r>
              <a:rPr lang="lt-LT" sz="2000" dirty="0" smtClean="0">
                <a:solidFill>
                  <a:schemeClr val="bg1"/>
                </a:solidFill>
                <a:latin typeface="Times New Roman" pitchFamily="18" charset="0"/>
              </a:rPr>
              <a:t>      </a:t>
            </a:r>
            <a:endParaRPr lang="lt-LT" sz="20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endParaRPr lang="lt-LT" sz="2000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lt-LT" sz="20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lt-LT" sz="2000" dirty="0" smtClean="0">
                <a:solidFill>
                  <a:schemeClr val="bg1"/>
                </a:solidFill>
              </a:rPr>
              <a:t>2020 </a:t>
            </a:r>
            <a:r>
              <a:rPr lang="lt-LT" sz="2000" dirty="0">
                <a:solidFill>
                  <a:schemeClr val="bg1"/>
                </a:solidFill>
              </a:rPr>
              <a:t>m. sausio 1 d. Rokiškio rajone registruoti 2184 bedarbiai, kurie sudaro  12,8 proc. darbingo amžiaus Rokiškio rajono gyventojų (Lietuvos vidurkis 8,7 proc</a:t>
            </a:r>
            <a:r>
              <a:rPr lang="lt-LT" sz="2000" dirty="0" smtClean="0">
                <a:solidFill>
                  <a:schemeClr val="bg1"/>
                </a:solidFill>
              </a:rPr>
              <a:t>.)</a:t>
            </a:r>
          </a:p>
          <a:p>
            <a:pPr marL="0" indent="0">
              <a:buNone/>
            </a:pPr>
            <a:endParaRPr lang="en-GB" sz="2000" dirty="0">
              <a:solidFill>
                <a:schemeClr val="bg1"/>
              </a:solidFill>
            </a:endParaRPr>
          </a:p>
          <a:p>
            <a:r>
              <a:rPr lang="lt-LT" sz="2000" dirty="0">
                <a:solidFill>
                  <a:schemeClr val="bg1"/>
                </a:solidFill>
              </a:rPr>
              <a:t>2020 m. sausio 1 d. Rokiškio skyriuje įregistruotos 1044 moterys, jų nedarbas 12,7 proc., ir 1140  vyrų, kurių nedarbas –12,8 proc., o jaunimo iki 29 m. 303 ir atitinkamai nedarbas 6,5 proc. </a:t>
            </a:r>
            <a:endParaRPr lang="en-GB" sz="2000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lt-LT" sz="20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lt-LT" sz="2000" dirty="0">
              <a:solidFill>
                <a:schemeClr val="bg1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lt-LT" sz="20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lt-LT" sz="2000" dirty="0" smtClean="0">
                <a:solidFill>
                  <a:schemeClr val="bg1"/>
                </a:solidFill>
                <a:latin typeface="Times New Roman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lt-LT" sz="2000" dirty="0" smtClean="0">
                <a:solidFill>
                  <a:schemeClr val="bg1"/>
                </a:solidFill>
                <a:latin typeface="Times New Roman" pitchFamily="18" charset="0"/>
              </a:rPr>
              <a:t>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lt-LT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lt-LT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2753</TotalTime>
  <Words>30</Words>
  <Application>Microsoft Office PowerPoint</Application>
  <PresentationFormat>Demonstracija ekrane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Įdėtosios OLE paslaugos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3" baseType="lpstr">
      <vt:lpstr>Default Design</vt:lpstr>
      <vt:lpstr>Presentation</vt:lpstr>
      <vt:lpstr>Darbo jėgos rinka </vt:lpstr>
    </vt:vector>
  </TitlesOfParts>
  <Company>Rokiskio rajono savivaldybe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Ghost</dc:creator>
  <cp:lastModifiedBy>Vilma Meciukoniene</cp:lastModifiedBy>
  <cp:revision>140</cp:revision>
  <dcterms:created xsi:type="dcterms:W3CDTF">2005-04-29T11:00:01Z</dcterms:created>
  <dcterms:modified xsi:type="dcterms:W3CDTF">2020-02-06T08:49:46Z</dcterms:modified>
</cp:coreProperties>
</file>